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2" r:id="rId3"/>
    <p:sldId id="258" r:id="rId4"/>
    <p:sldId id="281" r:id="rId5"/>
    <p:sldId id="285" r:id="rId6"/>
    <p:sldId id="282" r:id="rId7"/>
    <p:sldId id="260" r:id="rId8"/>
    <p:sldId id="261" r:id="rId9"/>
    <p:sldId id="270" r:id="rId10"/>
    <p:sldId id="280" r:id="rId11"/>
    <p:sldId id="262" r:id="rId12"/>
    <p:sldId id="263" r:id="rId13"/>
    <p:sldId id="264" r:id="rId14"/>
    <p:sldId id="266" r:id="rId15"/>
    <p:sldId id="267" r:id="rId16"/>
    <p:sldId id="279" r:id="rId1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40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i-koege.dk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i-koege.d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01092-A35F-4240-B48E-3ED07E38BBA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7FFE0F-E7D5-4610-97EA-F5B34708F541}">
      <dgm:prSet/>
      <dgm:spPr/>
      <dgm:t>
        <a:bodyPr/>
        <a:lstStyle/>
        <a:p>
          <a:r>
            <a:rPr lang="da-DK" b="1" dirty="0"/>
            <a:t>Hjemmeside </a:t>
          </a:r>
          <a:endParaRPr lang="en-US" dirty="0"/>
        </a:p>
      </dgm:t>
    </dgm:pt>
    <dgm:pt modelId="{91882D0F-5C30-4660-9CA9-5020F327F151}" type="parTrans" cxnId="{0D3FCCC1-727B-4A18-B19A-47B76DD755F5}">
      <dgm:prSet/>
      <dgm:spPr/>
      <dgm:t>
        <a:bodyPr/>
        <a:lstStyle/>
        <a:p>
          <a:endParaRPr lang="en-US"/>
        </a:p>
      </dgm:t>
    </dgm:pt>
    <dgm:pt modelId="{3750DB67-B28A-4020-A972-C6E35ED3EBEC}" type="sibTrans" cxnId="{0D3FCCC1-727B-4A18-B19A-47B76DD755F5}">
      <dgm:prSet/>
      <dgm:spPr/>
      <dgm:t>
        <a:bodyPr/>
        <a:lstStyle/>
        <a:p>
          <a:endParaRPr lang="en-US"/>
        </a:p>
      </dgm:t>
    </dgm:pt>
    <dgm:pt modelId="{5B0DE958-7684-45B0-8A04-2B52761F1558}">
      <dgm:prSet/>
      <dgm:spPr/>
      <dgm:t>
        <a:bodyPr/>
        <a:lstStyle/>
        <a:p>
          <a:r>
            <a:rPr lang="da-DK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www.fi-koege.dk</a:t>
          </a:r>
          <a:r>
            <a:rPr lang="da-DK" b="1" dirty="0">
              <a:solidFill>
                <a:schemeClr val="bg1"/>
              </a:solidFill>
            </a:rPr>
            <a:t>   </a:t>
          </a:r>
          <a:endParaRPr lang="en-US" dirty="0">
            <a:solidFill>
              <a:schemeClr val="bg1"/>
            </a:solidFill>
          </a:endParaRPr>
        </a:p>
      </dgm:t>
    </dgm:pt>
    <dgm:pt modelId="{0520471E-939C-4DFE-875A-94121FC43282}" type="parTrans" cxnId="{DE5E4FE8-27B5-4BAE-94FF-B581FE7AB8C8}">
      <dgm:prSet/>
      <dgm:spPr/>
      <dgm:t>
        <a:bodyPr/>
        <a:lstStyle/>
        <a:p>
          <a:endParaRPr lang="en-US"/>
        </a:p>
      </dgm:t>
    </dgm:pt>
    <dgm:pt modelId="{FEE06F98-3AC6-4F22-B19B-E3AB10CC19FD}" type="sibTrans" cxnId="{DE5E4FE8-27B5-4BAE-94FF-B581FE7AB8C8}">
      <dgm:prSet/>
      <dgm:spPr/>
      <dgm:t>
        <a:bodyPr/>
        <a:lstStyle/>
        <a:p>
          <a:endParaRPr lang="en-US"/>
        </a:p>
      </dgm:t>
    </dgm:pt>
    <dgm:pt modelId="{BFB9BAC3-A292-4667-BBA6-AC7961629288}">
      <dgm:prSet/>
      <dgm:spPr/>
      <dgm:t>
        <a:bodyPr/>
        <a:lstStyle/>
        <a:p>
          <a:r>
            <a:rPr lang="da-DK" b="1"/>
            <a:t>Facebook</a:t>
          </a:r>
          <a:endParaRPr lang="en-US"/>
        </a:p>
      </dgm:t>
    </dgm:pt>
    <dgm:pt modelId="{473148E3-AEDB-4891-931B-E2E89F4F3075}" type="parTrans" cxnId="{9DBACAC2-9D47-4511-86B8-54D55A4CE544}">
      <dgm:prSet/>
      <dgm:spPr/>
      <dgm:t>
        <a:bodyPr/>
        <a:lstStyle/>
        <a:p>
          <a:endParaRPr lang="en-US"/>
        </a:p>
      </dgm:t>
    </dgm:pt>
    <dgm:pt modelId="{A938007F-5359-46B6-9646-626B861185FF}" type="sibTrans" cxnId="{9DBACAC2-9D47-4511-86B8-54D55A4CE544}">
      <dgm:prSet/>
      <dgm:spPr/>
      <dgm:t>
        <a:bodyPr/>
        <a:lstStyle/>
        <a:p>
          <a:endParaRPr lang="en-US"/>
        </a:p>
      </dgm:t>
    </dgm:pt>
    <dgm:pt modelId="{F0CE2DDA-1117-4A2A-9E57-7839DD39E1A8}">
      <dgm:prSet/>
      <dgm:spPr/>
      <dgm:t>
        <a:bodyPr/>
        <a:lstStyle/>
        <a:p>
          <a:r>
            <a:rPr lang="da-DK" b="1"/>
            <a:t>Instagram</a:t>
          </a:r>
          <a:endParaRPr lang="en-US"/>
        </a:p>
      </dgm:t>
    </dgm:pt>
    <dgm:pt modelId="{5E8480D2-300F-44D2-8C2D-1DCF0212F4A6}" type="parTrans" cxnId="{61740CC8-72A9-4A76-993C-DB4259762E6C}">
      <dgm:prSet/>
      <dgm:spPr/>
      <dgm:t>
        <a:bodyPr/>
        <a:lstStyle/>
        <a:p>
          <a:endParaRPr lang="en-US"/>
        </a:p>
      </dgm:t>
    </dgm:pt>
    <dgm:pt modelId="{F38A9AAD-7640-4D17-B4DE-483A45477773}" type="sibTrans" cxnId="{61740CC8-72A9-4A76-993C-DB4259762E6C}">
      <dgm:prSet/>
      <dgm:spPr/>
      <dgm:t>
        <a:bodyPr/>
        <a:lstStyle/>
        <a:p>
          <a:endParaRPr lang="en-US"/>
        </a:p>
      </dgm:t>
    </dgm:pt>
    <dgm:pt modelId="{E527B39C-848A-4BD6-9873-96DF2B00785D}" type="pres">
      <dgm:prSet presAssocID="{5BD01092-A35F-4240-B48E-3ED07E38BBAE}" presName="linear" presStyleCnt="0">
        <dgm:presLayoutVars>
          <dgm:animLvl val="lvl"/>
          <dgm:resizeHandles val="exact"/>
        </dgm:presLayoutVars>
      </dgm:prSet>
      <dgm:spPr/>
    </dgm:pt>
    <dgm:pt modelId="{9E6F8DAF-A0D4-4D2F-B1EC-A2D4B127CDF6}" type="pres">
      <dgm:prSet presAssocID="{517FFE0F-E7D5-4610-97EA-F5B34708F5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5B919E-019B-4306-8339-93E6A49EB32B}" type="pres">
      <dgm:prSet presAssocID="{3750DB67-B28A-4020-A972-C6E35ED3EBEC}" presName="spacer" presStyleCnt="0"/>
      <dgm:spPr/>
    </dgm:pt>
    <dgm:pt modelId="{4D6FA01B-E79F-4309-B260-16A7669689DF}" type="pres">
      <dgm:prSet presAssocID="{5B0DE958-7684-45B0-8A04-2B52761F15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5F0A41-60B3-4370-9EA5-B1F3DE6A3BE5}" type="pres">
      <dgm:prSet presAssocID="{FEE06F98-3AC6-4F22-B19B-E3AB10CC19FD}" presName="spacer" presStyleCnt="0"/>
      <dgm:spPr/>
    </dgm:pt>
    <dgm:pt modelId="{E0D6A80B-54C5-4A91-BA53-0403712A3241}" type="pres">
      <dgm:prSet presAssocID="{BFB9BAC3-A292-4667-BBA6-AC79616292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884A6E-C8E1-4D27-B6D9-A2FEC961FFED}" type="pres">
      <dgm:prSet presAssocID="{A938007F-5359-46B6-9646-626B861185FF}" presName="spacer" presStyleCnt="0"/>
      <dgm:spPr/>
    </dgm:pt>
    <dgm:pt modelId="{4986491B-F5CB-4DCB-9680-BA8D6A3FF28C}" type="pres">
      <dgm:prSet presAssocID="{F0CE2DDA-1117-4A2A-9E57-7839DD39E1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35F474-A663-4A29-A701-A0E9B65CECAE}" type="presOf" srcId="{517FFE0F-E7D5-4610-97EA-F5B34708F541}" destId="{9E6F8DAF-A0D4-4D2F-B1EC-A2D4B127CDF6}" srcOrd="0" destOrd="0" presId="urn:microsoft.com/office/officeart/2005/8/layout/vList2"/>
    <dgm:cxn modelId="{E1730E57-F613-4F21-83B7-64ACCE03B3DE}" type="presOf" srcId="{5B0DE958-7684-45B0-8A04-2B52761F1558}" destId="{4D6FA01B-E79F-4309-B260-16A7669689DF}" srcOrd="0" destOrd="0" presId="urn:microsoft.com/office/officeart/2005/8/layout/vList2"/>
    <dgm:cxn modelId="{C5AEE2A7-E720-4B01-9F1C-24D323E92AD3}" type="presOf" srcId="{F0CE2DDA-1117-4A2A-9E57-7839DD39E1A8}" destId="{4986491B-F5CB-4DCB-9680-BA8D6A3FF28C}" srcOrd="0" destOrd="0" presId="urn:microsoft.com/office/officeart/2005/8/layout/vList2"/>
    <dgm:cxn modelId="{4432BABD-1986-4122-9F16-202BFB29B075}" type="presOf" srcId="{BFB9BAC3-A292-4667-BBA6-AC7961629288}" destId="{E0D6A80B-54C5-4A91-BA53-0403712A3241}" srcOrd="0" destOrd="0" presId="urn:microsoft.com/office/officeart/2005/8/layout/vList2"/>
    <dgm:cxn modelId="{0D3FCCC1-727B-4A18-B19A-47B76DD755F5}" srcId="{5BD01092-A35F-4240-B48E-3ED07E38BBAE}" destId="{517FFE0F-E7D5-4610-97EA-F5B34708F541}" srcOrd="0" destOrd="0" parTransId="{91882D0F-5C30-4660-9CA9-5020F327F151}" sibTransId="{3750DB67-B28A-4020-A972-C6E35ED3EBEC}"/>
    <dgm:cxn modelId="{9DBACAC2-9D47-4511-86B8-54D55A4CE544}" srcId="{5BD01092-A35F-4240-B48E-3ED07E38BBAE}" destId="{BFB9BAC3-A292-4667-BBA6-AC7961629288}" srcOrd="2" destOrd="0" parTransId="{473148E3-AEDB-4891-931B-E2E89F4F3075}" sibTransId="{A938007F-5359-46B6-9646-626B861185FF}"/>
    <dgm:cxn modelId="{61740CC8-72A9-4A76-993C-DB4259762E6C}" srcId="{5BD01092-A35F-4240-B48E-3ED07E38BBAE}" destId="{F0CE2DDA-1117-4A2A-9E57-7839DD39E1A8}" srcOrd="3" destOrd="0" parTransId="{5E8480D2-300F-44D2-8C2D-1DCF0212F4A6}" sibTransId="{F38A9AAD-7640-4D17-B4DE-483A45477773}"/>
    <dgm:cxn modelId="{DE5E4FE8-27B5-4BAE-94FF-B581FE7AB8C8}" srcId="{5BD01092-A35F-4240-B48E-3ED07E38BBAE}" destId="{5B0DE958-7684-45B0-8A04-2B52761F1558}" srcOrd="1" destOrd="0" parTransId="{0520471E-939C-4DFE-875A-94121FC43282}" sibTransId="{FEE06F98-3AC6-4F22-B19B-E3AB10CC19FD}"/>
    <dgm:cxn modelId="{DED585ED-844B-4AB1-AA53-370AFFA20A06}" type="presOf" srcId="{5BD01092-A35F-4240-B48E-3ED07E38BBAE}" destId="{E527B39C-848A-4BD6-9873-96DF2B00785D}" srcOrd="0" destOrd="0" presId="urn:microsoft.com/office/officeart/2005/8/layout/vList2"/>
    <dgm:cxn modelId="{F3D6457C-3841-4141-8029-7DE4A988BB91}" type="presParOf" srcId="{E527B39C-848A-4BD6-9873-96DF2B00785D}" destId="{9E6F8DAF-A0D4-4D2F-B1EC-A2D4B127CDF6}" srcOrd="0" destOrd="0" presId="urn:microsoft.com/office/officeart/2005/8/layout/vList2"/>
    <dgm:cxn modelId="{EB006895-268E-49A0-8745-75EADF4EB671}" type="presParOf" srcId="{E527B39C-848A-4BD6-9873-96DF2B00785D}" destId="{A35B919E-019B-4306-8339-93E6A49EB32B}" srcOrd="1" destOrd="0" presId="urn:microsoft.com/office/officeart/2005/8/layout/vList2"/>
    <dgm:cxn modelId="{F2FF6980-7D6E-49B6-B363-A562DC9896C6}" type="presParOf" srcId="{E527B39C-848A-4BD6-9873-96DF2B00785D}" destId="{4D6FA01B-E79F-4309-B260-16A7669689DF}" srcOrd="2" destOrd="0" presId="urn:microsoft.com/office/officeart/2005/8/layout/vList2"/>
    <dgm:cxn modelId="{472EF866-B824-4497-ABAB-D18D75B85584}" type="presParOf" srcId="{E527B39C-848A-4BD6-9873-96DF2B00785D}" destId="{9C5F0A41-60B3-4370-9EA5-B1F3DE6A3BE5}" srcOrd="3" destOrd="0" presId="urn:microsoft.com/office/officeart/2005/8/layout/vList2"/>
    <dgm:cxn modelId="{49C22547-E759-46FF-9BE6-0FC0B2070936}" type="presParOf" srcId="{E527B39C-848A-4BD6-9873-96DF2B00785D}" destId="{E0D6A80B-54C5-4A91-BA53-0403712A3241}" srcOrd="4" destOrd="0" presId="urn:microsoft.com/office/officeart/2005/8/layout/vList2"/>
    <dgm:cxn modelId="{E42B0D89-C3B5-4303-A43D-2A0D3270EB1B}" type="presParOf" srcId="{E527B39C-848A-4BD6-9873-96DF2B00785D}" destId="{73884A6E-C8E1-4D27-B6D9-A2FEC961FFED}" srcOrd="5" destOrd="0" presId="urn:microsoft.com/office/officeart/2005/8/layout/vList2"/>
    <dgm:cxn modelId="{CA54154F-86FB-4A1C-8881-8801FB55AD28}" type="presParOf" srcId="{E527B39C-848A-4BD6-9873-96DF2B00785D}" destId="{4986491B-F5CB-4DCB-9680-BA8D6A3FF2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F8DAF-A0D4-4D2F-B1EC-A2D4B127CDF6}">
      <dsp:nvSpPr>
        <dsp:cNvPr id="0" name=""/>
        <dsp:cNvSpPr/>
      </dsp:nvSpPr>
      <dsp:spPr>
        <a:xfrm>
          <a:off x="0" y="171381"/>
          <a:ext cx="4038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/>
            <a:t>Hjemmeside </a:t>
          </a:r>
          <a:endParaRPr lang="en-US" sz="4000" kern="1200" dirty="0"/>
        </a:p>
      </dsp:txBody>
      <dsp:txXfrm>
        <a:off x="46834" y="218215"/>
        <a:ext cx="3944932" cy="865732"/>
      </dsp:txXfrm>
    </dsp:sp>
    <dsp:sp modelId="{4D6FA01B-E79F-4309-B260-16A7669689DF}">
      <dsp:nvSpPr>
        <dsp:cNvPr id="0" name=""/>
        <dsp:cNvSpPr/>
      </dsp:nvSpPr>
      <dsp:spPr>
        <a:xfrm>
          <a:off x="0" y="1245981"/>
          <a:ext cx="4038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www.fi-koege.dk</a:t>
          </a:r>
          <a:r>
            <a:rPr lang="da-DK" sz="4000" b="1" kern="1200" dirty="0">
              <a:solidFill>
                <a:schemeClr val="bg1"/>
              </a:solidFill>
            </a:rPr>
            <a:t>   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46834" y="1292815"/>
        <a:ext cx="3944932" cy="865732"/>
      </dsp:txXfrm>
    </dsp:sp>
    <dsp:sp modelId="{E0D6A80B-54C5-4A91-BA53-0403712A3241}">
      <dsp:nvSpPr>
        <dsp:cNvPr id="0" name=""/>
        <dsp:cNvSpPr/>
      </dsp:nvSpPr>
      <dsp:spPr>
        <a:xfrm>
          <a:off x="0" y="2320581"/>
          <a:ext cx="4038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/>
            <a:t>Facebook</a:t>
          </a:r>
          <a:endParaRPr lang="en-US" sz="4000" kern="1200"/>
        </a:p>
      </dsp:txBody>
      <dsp:txXfrm>
        <a:off x="46834" y="2367415"/>
        <a:ext cx="3944932" cy="865732"/>
      </dsp:txXfrm>
    </dsp:sp>
    <dsp:sp modelId="{4986491B-F5CB-4DCB-9680-BA8D6A3FF28C}">
      <dsp:nvSpPr>
        <dsp:cNvPr id="0" name=""/>
        <dsp:cNvSpPr/>
      </dsp:nvSpPr>
      <dsp:spPr>
        <a:xfrm>
          <a:off x="0" y="3395181"/>
          <a:ext cx="4038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/>
            <a:t>Instagram</a:t>
          </a:r>
          <a:endParaRPr lang="en-US" sz="4000" kern="1200"/>
        </a:p>
      </dsp:txBody>
      <dsp:txXfrm>
        <a:off x="46834" y="3442015"/>
        <a:ext cx="3944932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27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0E0BA-BABB-45D1-BDE8-D6AB852DC3AF}" type="datetimeFigureOut">
              <a:rPr lang="da-DK" smtClean="0"/>
              <a:t>18-03-2023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050D-1170-4F51-A654-A5A57AFB57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9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3B43-FBF8-4EA2-A2D3-5179696D3C3E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98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0161-2F80-459B-BA8C-3737C52223FE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4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7FF-859D-4C39-B9DE-FFEDDC174006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8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9D1E-711A-4E69-8236-378F3D0BCA68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40" y="6237314"/>
            <a:ext cx="1457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8D51-D3E9-43D8-8FB5-2C09B3A9506B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45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D29E-07AC-4BCF-B4C5-0E5697098C66}" type="datetime1">
              <a:rPr lang="da-DK" smtClean="0"/>
              <a:t>18-03-2023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40BF-50A7-44ED-B30D-0CE3F7241310}" type="datetime1">
              <a:rPr lang="da-DK" smtClean="0"/>
              <a:t>18-03-2023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6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6BC3-2D2E-41C8-95D8-D401E1F125B5}" type="datetime1">
              <a:rPr lang="da-DK" smtClean="0"/>
              <a:t>18-03-2023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6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494-A57D-45D8-B43C-341B11390E80}" type="datetime1">
              <a:rPr lang="da-DK" smtClean="0"/>
              <a:t>18-03-2023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4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6D7-E620-41F3-AB8E-0C9AC224EAB0}" type="datetime1">
              <a:rPr lang="da-DK" smtClean="0"/>
              <a:t>18-03-2023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9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772-814C-4A2B-994B-33F147282165}" type="datetime1">
              <a:rPr lang="da-DK" smtClean="0"/>
              <a:t>18-03-2023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98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391E-4B22-493E-9849-78CD138144AB}" type="datetime1">
              <a:rPr lang="da-DK" smtClean="0"/>
              <a:t>18-03-2023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3660-DF9F-409A-9DA5-03B197AE10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2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C6AAE-8707-40C1-A08C-B9221BEE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B1D78A-E916-4F87-9E29-956EE234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8"/>
            <a:ext cx="8229600" cy="5793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b="1" dirty="0"/>
              <a:t>Velkommen til generalforsamling</a:t>
            </a:r>
          </a:p>
          <a:p>
            <a:pPr marL="0" indent="0" algn="ctr">
              <a:buNone/>
            </a:pPr>
            <a:endParaRPr lang="da-DK" sz="6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0BCEDB-3227-4602-8B8F-218871AB0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7"/>
            <a:ext cx="62646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354DBEC-CEF9-44A0-BD57-500CC7BB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4299"/>
            <a:ext cx="6336704" cy="22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2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3456F-108A-4F90-95B1-F5C39866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DCA097-CA4E-4F8B-9510-DE11ADDC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b="1" dirty="0"/>
              <a:t>Tak til alle vores sponsorer der har hjulpet os i årets løb.</a:t>
            </a:r>
          </a:p>
          <a:p>
            <a:pPr marL="0" indent="0">
              <a:buNone/>
            </a:pPr>
            <a:r>
              <a:rPr lang="da-DK" b="1" dirty="0"/>
              <a:t>Det været en fantastisk hjælp.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42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43C1027-5BAE-F795-D5D2-F66D5AE9B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3140968"/>
            <a:ext cx="4038600" cy="1776527"/>
          </a:xfrm>
        </p:spPr>
      </p:pic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36C676F0-EB2A-7B0D-1E94-004964B0A7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5936173"/>
              </p:ext>
            </p:extLst>
          </p:nvPr>
        </p:nvGraphicFramePr>
        <p:xfrm>
          <a:off x="4648200" y="1600203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74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5000" b="1" dirty="0"/>
              <a:t>Dansk Firmaidræt</a:t>
            </a:r>
          </a:p>
          <a:p>
            <a:pPr marL="0" indent="0" algn="ctr">
              <a:buNone/>
            </a:pPr>
            <a:r>
              <a:rPr lang="da-DK" b="1" dirty="0"/>
              <a:t>Tilskudspuljer</a:t>
            </a:r>
          </a:p>
          <a:p>
            <a:pPr marL="0" indent="0" algn="ctr">
              <a:buNone/>
            </a:pPr>
            <a:r>
              <a:rPr lang="da-DK" b="1" dirty="0"/>
              <a:t>Firmaidræt Open rundt om i Danmark </a:t>
            </a:r>
          </a:p>
          <a:p>
            <a:pPr marL="0" indent="0" algn="ctr">
              <a:buNone/>
            </a:pPr>
            <a:r>
              <a:rPr lang="da-DK" b="1" dirty="0"/>
              <a:t>20.-21. maj og 2.-4. juni</a:t>
            </a:r>
          </a:p>
          <a:p>
            <a:pPr marL="0" indent="0" algn="ctr">
              <a:buNone/>
            </a:pPr>
            <a:r>
              <a:rPr lang="da-DK" b="1" dirty="0"/>
              <a:t>Samarbejde region Hovedstaden og </a:t>
            </a:r>
          </a:p>
          <a:p>
            <a:pPr marL="0" indent="0" algn="ctr">
              <a:buNone/>
            </a:pPr>
            <a:r>
              <a:rPr lang="da-DK" b="1" dirty="0"/>
              <a:t>Landsdel øst (øst for Storebælt)</a:t>
            </a:r>
          </a:p>
          <a:p>
            <a:pPr marL="0" indent="0" algn="ctr">
              <a:buNone/>
            </a:pPr>
            <a:r>
              <a:rPr lang="da-DK" b="1" dirty="0"/>
              <a:t>Motion på arbejdspladsen i uge 41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094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a-DK" b="1" dirty="0"/>
          </a:p>
          <a:p>
            <a:pPr algn="ctr"/>
            <a:r>
              <a:rPr lang="da-DK" sz="6000" b="1" dirty="0"/>
              <a:t>Antal medlemmer</a:t>
            </a:r>
          </a:p>
          <a:p>
            <a:pPr algn="ctr"/>
            <a:r>
              <a:rPr lang="da-DK" sz="6000" b="1" dirty="0"/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75781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A74FE-92D0-4ED4-B0F4-1F442791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81BF5E-793A-4F14-BDCE-D9264712E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a-DK" sz="6000" b="1" dirty="0"/>
          </a:p>
          <a:p>
            <a:pPr algn="ctr"/>
            <a:r>
              <a:rPr lang="da-DK" sz="6000" b="1" dirty="0"/>
              <a:t>Køge Kommune</a:t>
            </a:r>
          </a:p>
          <a:p>
            <a:pPr marL="0" indent="0" algn="ctr">
              <a:buNone/>
            </a:pPr>
            <a:endParaRPr lang="da-DK" sz="40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17620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0DF51-BA59-4F2E-BCF7-438FBFD4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DEBE7B-9AF4-42EC-A1B8-40617728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b="1" dirty="0"/>
              <a:t>Tak til</a:t>
            </a:r>
          </a:p>
          <a:p>
            <a:r>
              <a:rPr lang="da-DK" b="1" dirty="0"/>
              <a:t>Udvalgene</a:t>
            </a:r>
          </a:p>
          <a:p>
            <a:r>
              <a:rPr lang="da-DK" b="1" dirty="0"/>
              <a:t>Frivillige hjælpere</a:t>
            </a:r>
          </a:p>
          <a:p>
            <a:r>
              <a:rPr lang="da-DK" b="1" dirty="0"/>
              <a:t>Ravnsborghallens medarbejdere</a:t>
            </a:r>
          </a:p>
          <a:p>
            <a:r>
              <a:rPr lang="da-DK" b="1" dirty="0"/>
              <a:t>Cafeteriaet – Krohns Køkken</a:t>
            </a:r>
          </a:p>
          <a:p>
            <a:r>
              <a:rPr lang="da-DK" b="1" dirty="0"/>
              <a:t>Samarbejdspartnere og sponsorer</a:t>
            </a:r>
          </a:p>
          <a:p>
            <a:r>
              <a:rPr lang="da-DK" b="1" dirty="0"/>
              <a:t>Dansk Firmaidræt og dens konsulenter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08544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35A71-FBB5-408B-9BB2-A9246B00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b="1" dirty="0"/>
              <a:t>Afdelingernes beretning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636A38-8622-4CA4-B63A-7960DAF0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76" lvl="1" indent="0">
              <a:buNone/>
            </a:pPr>
            <a:endParaRPr lang="da-DK" dirty="0"/>
          </a:p>
          <a:p>
            <a:pPr marL="457176" lvl="1" indent="0">
              <a:buNone/>
            </a:pPr>
            <a:endParaRPr lang="da-DK" dirty="0"/>
          </a:p>
          <a:p>
            <a:pPr marL="457176" lvl="1" indent="0">
              <a:buNone/>
            </a:pPr>
            <a:r>
              <a:rPr lang="da-DK" dirty="0"/>
              <a:t>Badminton</a:t>
            </a:r>
          </a:p>
          <a:p>
            <a:pPr marL="457176" lvl="1" indent="0">
              <a:buNone/>
            </a:pPr>
            <a:r>
              <a:rPr lang="da-DK" dirty="0"/>
              <a:t>Bowling</a:t>
            </a:r>
          </a:p>
          <a:p>
            <a:pPr marL="457176" lvl="1" indent="0">
              <a:buNone/>
            </a:pPr>
            <a:r>
              <a:rPr lang="da-DK" dirty="0"/>
              <a:t>Bowls og Petanque</a:t>
            </a:r>
          </a:p>
          <a:p>
            <a:pPr marL="457176" lvl="1" indent="0">
              <a:buNone/>
            </a:pPr>
            <a:r>
              <a:rPr lang="da-DK" dirty="0"/>
              <a:t>Hallen og Padel</a:t>
            </a:r>
          </a:p>
          <a:p>
            <a:pPr marL="457176" lvl="1" indent="0">
              <a:buNone/>
            </a:pPr>
            <a:r>
              <a:rPr lang="da-DK" dirty="0">
                <a:sym typeface="Wingdings" panose="05000000000000000000" pitchFamily="2" charset="2"/>
              </a:rPr>
              <a:t>Sociale medier</a:t>
            </a:r>
            <a:endParaRPr lang="da-DK" dirty="0"/>
          </a:p>
          <a:p>
            <a:pPr marL="457176" lvl="1" indent="0">
              <a:buNone/>
            </a:pPr>
            <a:endParaRPr lang="da-DK" dirty="0"/>
          </a:p>
          <a:p>
            <a:pPr marL="457176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9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8572DC-1792-4D44-B460-E09A7564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a-DK" b="1" u="sng" dirty="0"/>
              <a:t>Dagsorden:</a:t>
            </a:r>
          </a:p>
          <a:p>
            <a:pPr marL="0" indent="0" algn="ctr">
              <a:buNone/>
            </a:pPr>
            <a:endParaRPr lang="da-DK" b="1" dirty="0"/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Konstatering af fremmødte stemmeberettigede medlemmer.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Valg af dirigent.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Beretning fra bestyrelse og evt. udvalg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Fremlæggelse af det reviderede regnskab til godkendelse.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Indkomne forslag.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Fastsættelse af kontingent for næstkommende år.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Fremlæggelse af budget 2023 til orientering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Valg i henhold til vedtægterne § 9</a:t>
            </a:r>
          </a:p>
          <a:p>
            <a:pPr marL="514325" indent="-514325">
              <a:buFont typeface="+mj-lt"/>
              <a:buAutoNum type="arabicPeriod"/>
            </a:pPr>
            <a:r>
              <a:rPr lang="da-DK" b="1" dirty="0"/>
              <a:t>Eventuelt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7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b="1" dirty="0"/>
          </a:p>
          <a:p>
            <a:pPr marL="0" indent="0" algn="ctr">
              <a:buNone/>
            </a:pPr>
            <a:r>
              <a:rPr lang="da-DK" sz="6000" b="1" dirty="0"/>
              <a:t>Møder</a:t>
            </a:r>
          </a:p>
          <a:p>
            <a:pPr marL="0" indent="0" algn="ctr">
              <a:buNone/>
            </a:pPr>
            <a:r>
              <a:rPr lang="da-DK" sz="4800" dirty="0"/>
              <a:t>Indflydelse</a:t>
            </a:r>
          </a:p>
          <a:p>
            <a:pPr marL="0" indent="0" algn="ctr">
              <a:buNone/>
            </a:pPr>
            <a:r>
              <a:rPr lang="da-DK" sz="6000" b="1" dirty="0">
                <a:sym typeface="Wingdings" panose="05000000000000000000" pitchFamily="2" charset="2"/>
              </a:rPr>
              <a:t></a:t>
            </a:r>
            <a:endParaRPr lang="da-DK" sz="6000" b="1" dirty="0"/>
          </a:p>
        </p:txBody>
      </p:sp>
    </p:spTree>
    <p:extLst>
      <p:ext uri="{BB962C8B-B14F-4D97-AF65-F5344CB8AC3E}">
        <p14:creationId xmlns:p14="http://schemas.microsoft.com/office/powerpoint/2010/main" val="253340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59041-39C5-4986-8974-F6329CC5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Bestyrelsens beretning</a:t>
            </a:r>
          </a:p>
        </p:txBody>
      </p:sp>
      <p:pic>
        <p:nvPicPr>
          <p:cNvPr id="5" name="Pladsholder til indhold 4" descr="Et billede, der indeholder sport, gulv, indendørs, person&#10;&#10;Automatisk genereret beskrivelse">
            <a:extLst>
              <a:ext uri="{FF2B5EF4-FFF2-40B4-BE49-F238E27FC236}">
                <a16:creationId xmlns:a16="http://schemas.microsoft.com/office/drawing/2014/main" id="{2937890F-F007-47E7-8FFB-80986C324C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8904" b="3"/>
          <a:stretch/>
        </p:blipFill>
        <p:spPr>
          <a:xfrm>
            <a:off x="457200" y="1600203"/>
            <a:ext cx="4038600" cy="452596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8AE1FD-3510-4CD2-A87C-54887EAF1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b="1" dirty="0"/>
              <a:t>Motionscenteret</a:t>
            </a:r>
          </a:p>
        </p:txBody>
      </p:sp>
    </p:spTree>
    <p:extLst>
      <p:ext uri="{BB962C8B-B14F-4D97-AF65-F5344CB8AC3E}">
        <p14:creationId xmlns:p14="http://schemas.microsoft.com/office/powerpoint/2010/main" val="135032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5771B0A-AA0A-DBD4-6038-7A50AFA5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7" y="213081"/>
            <a:ext cx="6530906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7F20BE5-9B3D-4866-ADAD-F25C2025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da-DK" b="1" dirty="0"/>
              <a:t>Bestyrelsens beretning</a:t>
            </a:r>
            <a:br>
              <a:rPr lang="da-DK" b="1" dirty="0"/>
            </a:br>
            <a:r>
              <a:rPr lang="da-DK" b="1" i="1" dirty="0">
                <a:solidFill>
                  <a:srgbClr val="FF0000"/>
                </a:solidFill>
              </a:rPr>
              <a:t>Køge Padel Center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Billede 5" descr="Et billede, der indeholder græs, himmel, udendørs, park&#10;&#10;Automatisk genereret beskrivelse">
            <a:extLst>
              <a:ext uri="{FF2B5EF4-FFF2-40B4-BE49-F238E27FC236}">
                <a16:creationId xmlns:a16="http://schemas.microsoft.com/office/drawing/2014/main" id="{9BE43918-0CFF-44B3-8E92-52ADEBA9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117890"/>
            <a:ext cx="5788123" cy="4008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06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Events:</a:t>
            </a:r>
          </a:p>
          <a:p>
            <a:pPr algn="ctr"/>
            <a:r>
              <a:rPr lang="da-DK" sz="4000" dirty="0"/>
              <a:t>Bike &amp; Run Stafetten</a:t>
            </a:r>
            <a:endParaRPr lang="da-DK" sz="4000" dirty="0">
              <a:solidFill>
                <a:srgbClr val="FF0000"/>
              </a:solidFill>
            </a:endParaRPr>
          </a:p>
          <a:p>
            <a:pPr algn="ctr"/>
            <a:r>
              <a:rPr lang="da-DK" sz="4000" dirty="0"/>
              <a:t>Rigtige Mænd </a:t>
            </a:r>
            <a:r>
              <a:rPr lang="da-DK" sz="4000" dirty="0">
                <a:solidFill>
                  <a:srgbClr val="FF0000"/>
                </a:solidFill>
              </a:rPr>
              <a:t>aflyst</a:t>
            </a:r>
          </a:p>
          <a:p>
            <a:pPr algn="ctr"/>
            <a:r>
              <a:rPr lang="da-DK" sz="4000" dirty="0"/>
              <a:t>Julemærkemarchen</a:t>
            </a:r>
            <a:endParaRPr lang="da-DK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29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a-DK" sz="6000" b="1" dirty="0"/>
              <a:t>Ravnsborghallen</a:t>
            </a:r>
          </a:p>
          <a:p>
            <a:pPr marL="0" indent="0" algn="ctr">
              <a:buNone/>
            </a:pPr>
            <a:r>
              <a:rPr lang="da-DK" b="1" dirty="0"/>
              <a:t>Firmaidræt Køges 3 medlemmer</a:t>
            </a:r>
          </a:p>
          <a:p>
            <a:pPr marL="0" indent="0" algn="ctr">
              <a:buNone/>
            </a:pPr>
            <a:r>
              <a:rPr lang="da-DK" b="1" dirty="0"/>
              <a:t>i hallens bestyrelse:</a:t>
            </a:r>
          </a:p>
          <a:p>
            <a:pPr marL="0" indent="0" algn="ctr">
              <a:buNone/>
            </a:pPr>
            <a:r>
              <a:rPr lang="da-DK" b="1" dirty="0">
                <a:sym typeface="Wingdings" panose="05000000000000000000" pitchFamily="2" charset="2"/>
              </a:rPr>
              <a:t>Helle Watts, Jan Nielsen </a:t>
            </a:r>
          </a:p>
          <a:p>
            <a:pPr marL="0" indent="0" algn="ctr">
              <a:buNone/>
            </a:pPr>
            <a:r>
              <a:rPr lang="da-DK" b="1" dirty="0">
                <a:sym typeface="Wingdings" panose="05000000000000000000" pitchFamily="2" charset="2"/>
              </a:rPr>
              <a:t>og Poul Henning Vive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5008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29235-0807-4FD9-89D7-C6AFE38C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Bestyrelsens beretning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15EB94-56D4-4F15-919C-1E873FFB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6000" b="1" dirty="0"/>
          </a:p>
          <a:p>
            <a:pPr marL="0" indent="0" algn="ctr">
              <a:buNone/>
            </a:pPr>
            <a:r>
              <a:rPr lang="da-DK" sz="6000" b="1" dirty="0"/>
              <a:t>Tusinde tak til alle vores frivillige hjælpere</a:t>
            </a:r>
            <a:endParaRPr lang="da-DK" sz="2800" b="1" dirty="0"/>
          </a:p>
          <a:p>
            <a:pPr marL="0" indent="0">
              <a:buNone/>
            </a:pPr>
            <a:endParaRPr lang="da-DK" sz="2800" b="1" i="1" dirty="0"/>
          </a:p>
        </p:txBody>
      </p:sp>
    </p:spTree>
    <p:extLst>
      <p:ext uri="{BB962C8B-B14F-4D97-AF65-F5344CB8AC3E}">
        <p14:creationId xmlns:p14="http://schemas.microsoft.com/office/powerpoint/2010/main" val="388916486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223</Words>
  <Application>Microsoft Office PowerPoint</Application>
  <PresentationFormat>Skærmshow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Kontortema</vt:lpstr>
      <vt:lpstr> </vt:lpstr>
      <vt:lpstr>PowerPoint-præsentation</vt:lpstr>
      <vt:lpstr>Bestyrelsens beretning</vt:lpstr>
      <vt:lpstr>Bestyrelsens beretning</vt:lpstr>
      <vt:lpstr>PowerPoint-præsentation</vt:lpstr>
      <vt:lpstr>Bestyrelsens beretning Køge Padel Center</vt:lpstr>
      <vt:lpstr>Bestyrelsens beretning</vt:lpstr>
      <vt:lpstr>Bestyrelsens beretning</vt:lpstr>
      <vt:lpstr>Bestyrelsens beretning</vt:lpstr>
      <vt:lpstr>Bestyrelsens beretning</vt:lpstr>
      <vt:lpstr>Bestyrelsens beretning</vt:lpstr>
      <vt:lpstr>Bestyrelsens beretning</vt:lpstr>
      <vt:lpstr>Bestyrelsens beretning</vt:lpstr>
      <vt:lpstr>Bestyrelsens beretning</vt:lpstr>
      <vt:lpstr>Bestyrelsens beretning</vt:lpstr>
      <vt:lpstr>Afdelingernes beretning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Nielsen</dc:creator>
  <cp:lastModifiedBy>Bjørn Clausen</cp:lastModifiedBy>
  <cp:revision>124</cp:revision>
  <cp:lastPrinted>2018-03-20T13:20:10Z</cp:lastPrinted>
  <dcterms:created xsi:type="dcterms:W3CDTF">2017-03-26T13:50:50Z</dcterms:created>
  <dcterms:modified xsi:type="dcterms:W3CDTF">2023-03-18T14:02:20Z</dcterms:modified>
</cp:coreProperties>
</file>